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C768F-54FD-477F-97E1-B833284F773E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9A2CBE-0C1F-4B22-80AA-B435960396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53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083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9622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638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488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526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865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333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72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640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851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D0087-58B7-408C-835A-9E88413E03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71B58C-83DA-40DB-8C47-3E1DFFBD6E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377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Dust Storms </a:t>
            </a:r>
            <a:endParaRPr lang="en-US" dirty="0">
              <a:latin typeface="Broadway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latin typeface="Elephant" pitchFamily="18" charset="0"/>
              </a:rPr>
              <a:t>Dust ball</a:t>
            </a:r>
          </a:p>
          <a:p>
            <a:r>
              <a:rPr lang="en-US" dirty="0" smtClean="0">
                <a:latin typeface="Elephant" pitchFamily="18" charset="0"/>
              </a:rPr>
              <a:t>Isaac Wyatt </a:t>
            </a:r>
          </a:p>
          <a:p>
            <a:r>
              <a:rPr lang="en-US" dirty="0" smtClean="0">
                <a:latin typeface="Elephant" pitchFamily="18" charset="0"/>
              </a:rPr>
              <a:t>Shepard </a:t>
            </a:r>
            <a:endParaRPr lang="en-US" dirty="0" smtClean="0">
              <a:latin typeface="Elephant" pitchFamily="18" charset="0"/>
            </a:endParaRPr>
          </a:p>
          <a:p>
            <a:r>
              <a:rPr lang="en-US" dirty="0" smtClean="0">
                <a:latin typeface="Elephant" pitchFamily="18" charset="0"/>
              </a:rPr>
              <a:t>science</a:t>
            </a:r>
            <a:endParaRPr lang="en-US" dirty="0">
              <a:latin typeface="Elephant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902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2">
              <a:lumMod val="75000"/>
            </a:schemeClr>
          </a:fgClr>
          <a:bgClr>
            <a:schemeClr val="accent3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conditions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Strong winds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Loose sediments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366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accent6">
              <a:lumMod val="75000"/>
            </a:schemeClr>
          </a:fgClr>
          <a:bgClr>
            <a:schemeClr val="bg2">
              <a:lumMod val="2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What are dust storms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Clouds of dust </a:t>
            </a:r>
          </a:p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Can be large or small 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6248400" y="6172200"/>
            <a:ext cx="28956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203 by the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atlantic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dirty="0" err="1" smtClean="0">
                <a:solidFill>
                  <a:schemeClr val="bg1">
                    <a:lumMod val="95000"/>
                  </a:schemeClr>
                </a:solidFill>
              </a:rPr>
              <a:t>mounthy</a:t>
            </a:r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 group, http://www.theatlatlanticwire.com/national/2011/07/watch-wide-dust-storm-devour-phoenix/39610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1471"/>
            <a:ext cx="5867400" cy="39865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553200" y="2871471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48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they last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couple of hours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474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D6B19C">
                <a:lumMod val="87000"/>
                <a:lumOff val="13000"/>
              </a:srgbClr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14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they occur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Summer </a:t>
            </a:r>
          </a:p>
          <a:p>
            <a:r>
              <a:rPr lang="en-US" dirty="0" smtClean="0"/>
              <a:t>Dry </a:t>
            </a:r>
            <a:r>
              <a:rPr lang="en-US" dirty="0" smtClean="0"/>
              <a:t>months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27618" y="6492875"/>
            <a:ext cx="28956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1">
                    <a:lumMod val="95000"/>
                  </a:schemeClr>
                </a:solidFill>
              </a:rPr>
              <a:t>2009, http://bitethedust.com.au/bitingthedust/2009/03/dust-storm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86200"/>
            <a:ext cx="4343400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795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9 0 0.125 0.056 0.125 0.125 C 0.125 0.194 0.069 0.25 0 0.25 C -0.069 0.25 -0.125 0.194 -0.125 0.125 C -0.125 0.056 -0.069 0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phere">
          <a:fgClr>
            <a:schemeClr val="bg2">
              <a:lumMod val="75000"/>
            </a:schemeClr>
          </a:fgClr>
          <a:bgClr>
            <a:schemeClr val="accent3">
              <a:lumMod val="7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Infertile soil</a:t>
            </a:r>
          </a:p>
          <a:p>
            <a:r>
              <a:rPr lang="en-US" dirty="0" smtClean="0"/>
              <a:t>Bad health </a:t>
            </a:r>
          </a:p>
          <a:p>
            <a:r>
              <a:rPr lang="en-US" dirty="0" smtClean="0"/>
              <a:t>Cost depends on size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48400" y="6248400"/>
            <a:ext cx="2895600" cy="365125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</a:rPr>
              <a:t>2009, http://bitethedust.com.au/bitingthedust/2009/03/dust-storm/</a:t>
            </a:r>
            <a:endParaRPr lang="en-US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709" y="3257550"/>
            <a:ext cx="586740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785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4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5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7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400"/>
                            </p:stCondLst>
                            <p:childTnLst>
                              <p:par>
                                <p:cTn id="19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0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1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2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3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4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750"/>
                            </p:stCondLst>
                            <p:childTnLst>
                              <p:par>
                                <p:cTn id="26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7" dur="375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8" dur="18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9" dur="18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0" dur="188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1" dur="188" fill="hold">
                                          <p:stCondLst>
                                            <p:cond delay="563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7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Have </a:t>
            </a:r>
            <a:r>
              <a:rPr lang="en-US" dirty="0" smtClean="0"/>
              <a:t>been </a:t>
            </a:r>
            <a:r>
              <a:rPr lang="en-US" dirty="0" smtClean="0"/>
              <a:t>in many movies </a:t>
            </a:r>
          </a:p>
          <a:p>
            <a:r>
              <a:rPr lang="en-US" dirty="0" smtClean="0"/>
              <a:t>Can occur on Mars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525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</TotalTime>
  <Words>81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Dust Storms </vt:lpstr>
      <vt:lpstr>conditions</vt:lpstr>
      <vt:lpstr>What are dust storms </vt:lpstr>
      <vt:lpstr>How long do they last </vt:lpstr>
      <vt:lpstr>When do they occur</vt:lpstr>
      <vt:lpstr>damage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Storms </dc:title>
  <dc:creator>Haywood County Schools</dc:creator>
  <cp:lastModifiedBy>Haywood County Schools</cp:lastModifiedBy>
  <cp:revision>10</cp:revision>
  <dcterms:created xsi:type="dcterms:W3CDTF">2013-05-01T14:38:58Z</dcterms:created>
  <dcterms:modified xsi:type="dcterms:W3CDTF">2013-05-02T14:40:26Z</dcterms:modified>
</cp:coreProperties>
</file>